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40DC-2339-4572-8C24-37E51CE03F6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AEA1-0F67-4A55-A972-5ADCD74F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2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40DC-2339-4572-8C24-37E51CE03F6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AEA1-0F67-4A55-A972-5ADCD74F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1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40DC-2339-4572-8C24-37E51CE03F6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AEA1-0F67-4A55-A972-5ADCD74FE8D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6513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40DC-2339-4572-8C24-37E51CE03F6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AEA1-0F67-4A55-A972-5ADCD74F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73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40DC-2339-4572-8C24-37E51CE03F6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AEA1-0F67-4A55-A972-5ADCD74FE8D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750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40DC-2339-4572-8C24-37E51CE03F6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AEA1-0F67-4A55-A972-5ADCD74F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83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40DC-2339-4572-8C24-37E51CE03F6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AEA1-0F67-4A55-A972-5ADCD74F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10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40DC-2339-4572-8C24-37E51CE03F6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AEA1-0F67-4A55-A972-5ADCD74F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7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40DC-2339-4572-8C24-37E51CE03F6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AEA1-0F67-4A55-A972-5ADCD74F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7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40DC-2339-4572-8C24-37E51CE03F6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AEA1-0F67-4A55-A972-5ADCD74F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8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40DC-2339-4572-8C24-37E51CE03F6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AEA1-0F67-4A55-A972-5ADCD74F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9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40DC-2339-4572-8C24-37E51CE03F6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AEA1-0F67-4A55-A972-5ADCD74F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3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40DC-2339-4572-8C24-37E51CE03F6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AEA1-0F67-4A55-A972-5ADCD74F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4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40DC-2339-4572-8C24-37E51CE03F6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AEA1-0F67-4A55-A972-5ADCD74F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40DC-2339-4572-8C24-37E51CE03F6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AEA1-0F67-4A55-A972-5ADCD74F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2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40DC-2339-4572-8C24-37E51CE03F6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AEA1-0F67-4A55-A972-5ADCD74F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7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B40DC-2339-4572-8C24-37E51CE03F6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03AEA1-0F67-4A55-A972-5ADCD74F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9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254607"/>
            <a:ext cx="7766936" cy="1646302"/>
          </a:xfrm>
        </p:spPr>
        <p:txBody>
          <a:bodyPr/>
          <a:lstStyle/>
          <a:p>
            <a:pPr algn="ctr"/>
            <a:r>
              <a:rPr lang="ru-RU" dirty="0" smtClean="0"/>
              <a:t>Работа волонтерского      отряда</a:t>
            </a:r>
            <a:br>
              <a:rPr lang="ru-RU" dirty="0" smtClean="0"/>
            </a:br>
            <a:r>
              <a:rPr lang="ru-RU" dirty="0" smtClean="0"/>
              <a:t> «Эра Милосердия»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3867" y="3025596"/>
            <a:ext cx="7766936" cy="1096899"/>
          </a:xfrm>
        </p:spPr>
        <p:txBody>
          <a:bodyPr/>
          <a:lstStyle/>
          <a:p>
            <a:r>
              <a:rPr lang="ru-RU" dirty="0" smtClean="0"/>
              <a:t>Мероприятия 2019 года</a:t>
            </a:r>
          </a:p>
          <a:p>
            <a:r>
              <a:rPr lang="ru-RU" dirty="0" smtClean="0"/>
              <a:t>Руководитель : </a:t>
            </a:r>
            <a:r>
              <a:rPr lang="ru-RU" dirty="0" err="1" smtClean="0"/>
              <a:t>Ягудова</a:t>
            </a:r>
            <a:r>
              <a:rPr lang="ru-RU" dirty="0" smtClean="0"/>
              <a:t> Ирина, педиатрический факультет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3" y="3491346"/>
            <a:ext cx="3365536" cy="318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6255"/>
            <a:ext cx="8596668" cy="1320800"/>
          </a:xfrm>
        </p:spPr>
        <p:txBody>
          <a:bodyPr/>
          <a:lstStyle/>
          <a:p>
            <a:r>
              <a:rPr lang="en-US" dirty="0" smtClean="0"/>
              <a:t>25 </a:t>
            </a:r>
            <a:r>
              <a:rPr lang="ru-RU" dirty="0" smtClean="0"/>
              <a:t>апреля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26655"/>
            <a:ext cx="8596668" cy="4697471"/>
          </a:xfrm>
        </p:spPr>
        <p:txBody>
          <a:bodyPr/>
          <a:lstStyle/>
          <a:p>
            <a:r>
              <a:rPr lang="ru-RU" dirty="0" smtClean="0"/>
              <a:t>В рамках мероприятия по оказанию помощи погорельцам Забайкальского края волонтеры отряда «Эра Милосердия» провели акцию сбора продуктов и предметов первой необходимости.</a:t>
            </a:r>
          </a:p>
          <a:p>
            <a:r>
              <a:rPr lang="ru-RU" dirty="0" smtClean="0"/>
              <a:t>Задача заключалась в раздаче листовок в одном из предложенных магазинов. В листовках указано, что необходимо для пострадавших. А именно это: пища долгого хранения( крупы, макароны, масло подсолнечное и </a:t>
            </a:r>
            <a:r>
              <a:rPr lang="ru-RU" dirty="0" err="1" smtClean="0"/>
              <a:t>тд</a:t>
            </a:r>
            <a:r>
              <a:rPr lang="ru-RU" dirty="0" smtClean="0"/>
              <a:t>.), средства личной гигиены, детское питание, постельное белье и </a:t>
            </a:r>
            <a:r>
              <a:rPr lang="ru-RU" dirty="0" err="1" smtClean="0"/>
              <a:t>тд</a:t>
            </a:r>
            <a:r>
              <a:rPr lang="ru-RU" dirty="0" smtClean="0"/>
              <a:t>. Для отряда это новый опыт.</a:t>
            </a:r>
          </a:p>
          <a:p>
            <a:r>
              <a:rPr lang="ru-RU" dirty="0" smtClean="0"/>
              <a:t>Горожане активно участвовали в данной акции, многие были готовы помочь пострадавшим. Отряд выбрал магазин «Хороший», где и проводил свою акцию.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1270705"/>
            <a:ext cx="2807162" cy="38093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31673"/>
            <a:ext cx="4320309" cy="25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9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498" y="0"/>
            <a:ext cx="8596668" cy="1320800"/>
          </a:xfrm>
        </p:spPr>
        <p:txBody>
          <a:bodyPr/>
          <a:lstStyle/>
          <a:p>
            <a:r>
              <a:rPr lang="ru-RU" dirty="0" smtClean="0"/>
              <a:t>6 мая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134" y="660400"/>
            <a:ext cx="5113866" cy="6072909"/>
          </a:xfrm>
        </p:spPr>
        <p:txBody>
          <a:bodyPr/>
          <a:lstStyle/>
          <a:p>
            <a:r>
              <a:rPr lang="ru-RU" dirty="0" smtClean="0"/>
              <a:t>В честь празднования Светлой Пасхи и Дня Победы в театре «На тихой улице» был организован вечер гитарной песни, в котором приняли участие студенты нашей академии и гитарный клуб г. Чита. Начался концерт с пения пасхальных песен. После были прочитаны стихи военной тематики. В завершение вечера клуб гитарной песни исполнил песни из своего репертуара.</a:t>
            </a:r>
          </a:p>
          <a:p>
            <a:r>
              <a:rPr lang="ru-RU" dirty="0" smtClean="0"/>
              <a:t>После концерта все участники были награждены, а также в канун праздника ветераны получили цветы.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92" y="3805727"/>
            <a:ext cx="1837796" cy="2450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75" y="388559"/>
            <a:ext cx="3172690" cy="2379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51" y="320963"/>
            <a:ext cx="2003714" cy="2671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08" y="3250100"/>
            <a:ext cx="4639657" cy="3479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4483458"/>
            <a:ext cx="2995180" cy="224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78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 мая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24" y="1263075"/>
            <a:ext cx="8596668" cy="2119744"/>
          </a:xfrm>
        </p:spPr>
        <p:txBody>
          <a:bodyPr/>
          <a:lstStyle/>
          <a:p>
            <a:r>
              <a:rPr lang="ru-RU" dirty="0" smtClean="0"/>
              <a:t>В день жен-</a:t>
            </a:r>
            <a:r>
              <a:rPr lang="ru-RU" dirty="0" err="1" smtClean="0"/>
              <a:t>Мироносец</a:t>
            </a:r>
            <a:r>
              <a:rPr lang="ru-RU" dirty="0" smtClean="0"/>
              <a:t> отряд «Эра Милосердия» поздравил мам-студенток и многодетные семьи с этим православным праздником.</a:t>
            </a:r>
          </a:p>
          <a:p>
            <a:r>
              <a:rPr lang="ru-RU" dirty="0" smtClean="0"/>
              <a:t>Было организовано чаепитие. Детки получили подарки, которым очень сильно были рады, прекрасные дамы получили красивые цветы.</a:t>
            </a:r>
          </a:p>
          <a:p>
            <a:r>
              <a:rPr lang="ru-RU" dirty="0" smtClean="0"/>
              <a:t>Многие подарки были выполнены самодельно отрядом, а именно вязанные игрушки. Навыки вязания члены отряда приобрели на мастер классах.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03" y="835891"/>
            <a:ext cx="2918691" cy="2189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2" y="3902104"/>
            <a:ext cx="3445511" cy="2584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3382819"/>
            <a:ext cx="4137891" cy="31034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1" y="3530341"/>
            <a:ext cx="3941195" cy="295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708" y="468283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 !</a:t>
            </a:r>
            <a:br>
              <a:rPr lang="ru-RU" dirty="0" smtClean="0"/>
            </a:br>
            <a:r>
              <a:rPr lang="ru-RU" dirty="0" smtClean="0"/>
              <a:t>Одно доброе дело может изменить мир!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99" y="0"/>
            <a:ext cx="5170810" cy="46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Февраля.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22219"/>
            <a:ext cx="8596668" cy="4919144"/>
          </a:xfrm>
        </p:spPr>
        <p:txBody>
          <a:bodyPr/>
          <a:lstStyle/>
          <a:p>
            <a:r>
              <a:rPr lang="ru-RU" dirty="0" smtClean="0"/>
              <a:t>Прошло </a:t>
            </a:r>
            <a:r>
              <a:rPr lang="ru-RU" dirty="0"/>
              <a:t>первое собрание в 2019 учебном </a:t>
            </a:r>
            <a:r>
              <a:rPr lang="ru-RU" dirty="0" smtClean="0"/>
              <a:t>году. </a:t>
            </a:r>
            <a:r>
              <a:rPr lang="ru-RU" dirty="0" err="1" smtClean="0"/>
              <a:t>Ягудова</a:t>
            </a:r>
            <a:r>
              <a:rPr lang="ru-RU" dirty="0" smtClean="0"/>
              <a:t> Ирина вступила в должност</a:t>
            </a:r>
            <a:r>
              <a:rPr lang="ru-RU" dirty="0"/>
              <a:t>ь</a:t>
            </a:r>
            <a:r>
              <a:rPr lang="ru-RU" dirty="0" smtClean="0"/>
              <a:t> нового руководителя отряда. </a:t>
            </a:r>
          </a:p>
          <a:p>
            <a:r>
              <a:rPr lang="ru-RU" dirty="0" smtClean="0"/>
              <a:t>Присоединение кафедры гуманитарных наук к отряду, разработка совместного участия в новом 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6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 февраля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88473"/>
            <a:ext cx="8596668" cy="4752889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стреча </a:t>
            </a:r>
            <a:r>
              <a:rPr lang="ru-RU" dirty="0"/>
              <a:t>в библиотеке ЧГМА с режиссером и писателем Михаилом </a:t>
            </a:r>
            <a:r>
              <a:rPr lang="ru-RU" dirty="0" smtClean="0"/>
              <a:t>Тарковским</a:t>
            </a:r>
            <a:r>
              <a:rPr lang="ru-RU" dirty="0"/>
              <a:t> </a:t>
            </a:r>
            <a:r>
              <a:rPr lang="ru-RU" dirty="0" smtClean="0"/>
              <a:t>при участии кафедры гуманитарных наук и волонтеров Эры Милосердия. Встреча прошла в теплой обстановке. « Хотя бы одна книга Тарковского будет прочтена»- делятся своими впечатлениями волонтеры.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4" y="2609273"/>
            <a:ext cx="6968836" cy="384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 Февраля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62" y="1930400"/>
            <a:ext cx="3714557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Просмотр </a:t>
            </a:r>
            <a:r>
              <a:rPr lang="ru-RU" sz="2400" dirty="0"/>
              <a:t>документального фильма </a:t>
            </a:r>
            <a:r>
              <a:rPr lang="ru-RU" sz="2400" dirty="0" smtClean="0"/>
              <a:t>«Жесткая сцепка» Михаила Тарковского. Обсуждение фильма в храме Святого Луки при академии.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3" y="609600"/>
            <a:ext cx="3837709" cy="54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16 Февраля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825" y="1607128"/>
            <a:ext cx="4795211" cy="4461944"/>
          </a:xfrm>
        </p:spPr>
        <p:txBody>
          <a:bodyPr/>
          <a:lstStyle/>
          <a:p>
            <a:r>
              <a:rPr lang="ru-RU" dirty="0" smtClean="0"/>
              <a:t>Встреча с отцом Павлом в храме </a:t>
            </a:r>
            <a:r>
              <a:rPr lang="ru-RU" dirty="0" err="1" smtClean="0"/>
              <a:t>свт</a:t>
            </a:r>
            <a:r>
              <a:rPr lang="ru-RU" dirty="0" smtClean="0"/>
              <a:t>. Луки.</a:t>
            </a:r>
          </a:p>
          <a:p>
            <a:r>
              <a:rPr lang="ru-RU" dirty="0" smtClean="0"/>
              <a:t>На собрание поднимался вопрос о просвещение студентов нашей академии. Многие студенты задаются вопросами о простых вещах в нашей жизни, но спросить стесняются. Для этого было предложено создание бесед « Просто о главном» с участием отца Павла.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07" y="3574472"/>
            <a:ext cx="4000823" cy="30006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45" y="255569"/>
            <a:ext cx="3879273" cy="307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24 Февраля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07127"/>
            <a:ext cx="4338011" cy="4434235"/>
          </a:xfrm>
        </p:spPr>
        <p:txBody>
          <a:bodyPr>
            <a:norm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стреча </a:t>
            </a:r>
            <a:r>
              <a:rPr lang="ru-RU" sz="2400" dirty="0"/>
              <a:t>в </a:t>
            </a:r>
            <a:r>
              <a:rPr lang="ru-RU" sz="2400" dirty="0" smtClean="0"/>
              <a:t>соборе. Обсуждение важных проблем: аборт и </a:t>
            </a:r>
            <a:r>
              <a:rPr lang="ru-RU" sz="2400" dirty="0" err="1" smtClean="0"/>
              <a:t>постабортальный</a:t>
            </a:r>
            <a:r>
              <a:rPr lang="ru-RU" sz="2400" dirty="0" smtClean="0"/>
              <a:t> синдром, </a:t>
            </a:r>
            <a:r>
              <a:rPr lang="ru-RU" sz="2400" dirty="0"/>
              <a:t>чудеса в православии</a:t>
            </a:r>
            <a:r>
              <a:rPr lang="ru-RU" sz="2400" dirty="0" smtClean="0"/>
              <a:t>, значение гражданского брака в современном мире и др.</a:t>
            </a:r>
          </a:p>
          <a:p>
            <a:r>
              <a:rPr lang="ru-RU" sz="2400" dirty="0" smtClean="0"/>
              <a:t>Обсуждение проведения городской масленицы для бездомных людей.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1270000"/>
            <a:ext cx="4455250" cy="42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марта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656666" cy="3880773"/>
          </a:xfrm>
        </p:spPr>
        <p:txBody>
          <a:bodyPr/>
          <a:lstStyle/>
          <a:p>
            <a:r>
              <a:rPr lang="ru-RU" dirty="0" smtClean="0"/>
              <a:t>Завершение создания стенда отряда, организовано его ведение. Каждую неделю меняется информация о ближайших православных праздниках.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84" y="1930400"/>
            <a:ext cx="4214589" cy="316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апреля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ru-RU" dirty="0" smtClean="0"/>
              <a:t>В храме </a:t>
            </a:r>
            <a:r>
              <a:rPr lang="ru-RU" dirty="0" err="1" smtClean="0"/>
              <a:t>свт</a:t>
            </a:r>
            <a:r>
              <a:rPr lang="ru-RU" dirty="0" smtClean="0"/>
              <a:t>. Луки состоялась первая беседа при участии протоирея Павла Матвеева из цикла « Просто о важном». Для первой беседы была выбрана тема, предложенная студентами академии, под названием «Семья, любовь и верность» Основной студенческий состав аудитории- 1-3 курс всех факультетов. </a:t>
            </a:r>
          </a:p>
          <a:p>
            <a:r>
              <a:rPr lang="ru-RU" dirty="0" smtClean="0"/>
              <a:t>Для беседы заранее был проведен опрос, что хотели бы узнать ребята о любви, семье, браке и детях. Отец Павел ответил на все интересующие вопросы и предложил проводить такие встречи ежемесячно.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1" y="3796144"/>
            <a:ext cx="4087091" cy="2887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12" y="3827664"/>
            <a:ext cx="3807690" cy="28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1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098" y="36945"/>
            <a:ext cx="8596668" cy="1320800"/>
          </a:xfrm>
        </p:spPr>
        <p:txBody>
          <a:bodyPr/>
          <a:lstStyle/>
          <a:p>
            <a:r>
              <a:rPr lang="ru-RU" dirty="0" smtClean="0"/>
              <a:t>20 апреля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98" y="817418"/>
            <a:ext cx="11362266" cy="4683617"/>
          </a:xfrm>
        </p:spPr>
        <p:txBody>
          <a:bodyPr/>
          <a:lstStyle/>
          <a:p>
            <a:r>
              <a:rPr lang="ru-RU" dirty="0" smtClean="0"/>
              <a:t>Волонтеры отряда «Эра Милосердия» приняли участие в организации празднования Вербного Воскресенья в храме </a:t>
            </a:r>
            <a:r>
              <a:rPr lang="ru-RU" dirty="0" err="1" smtClean="0"/>
              <a:t>свт.Луки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Задача состояла в сборке небольших букетиков из вербы. Это было очень интересно и полезно не только для храма, но и для самого отряда: развивает чувство прекрасного. </a:t>
            </a:r>
          </a:p>
          <a:p>
            <a:r>
              <a:rPr lang="ru-RU" dirty="0" smtClean="0"/>
              <a:t>Помимо этого была проведена ежегодная полная уборка храма, произведен ремонт мебели.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2" y="2867891"/>
            <a:ext cx="2379518" cy="3588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766" y="2867890"/>
            <a:ext cx="2480214" cy="3544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80" y="2867890"/>
            <a:ext cx="2474211" cy="3588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31" y="2867890"/>
            <a:ext cx="2587950" cy="358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5980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</TotalTime>
  <Words>618</Words>
  <Application>Microsoft Office PowerPoint</Application>
  <PresentationFormat>Широкоэкранный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Работа волонтерского      отряда  «Эра Милосердия»</vt:lpstr>
      <vt:lpstr>9 Февраля. </vt:lpstr>
      <vt:lpstr>11 февраля</vt:lpstr>
      <vt:lpstr>12 Февраля</vt:lpstr>
      <vt:lpstr>16 Февраля</vt:lpstr>
      <vt:lpstr>24 Февраля</vt:lpstr>
      <vt:lpstr>2 марта</vt:lpstr>
      <vt:lpstr>6 апреля</vt:lpstr>
      <vt:lpstr>20 апреля</vt:lpstr>
      <vt:lpstr>25 апреля </vt:lpstr>
      <vt:lpstr>6 мая</vt:lpstr>
      <vt:lpstr>12 мая</vt:lpstr>
      <vt:lpstr>Спасибо за внимание ! Одно доброе дело может изменить мир!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волонтерского      отряда  «Эра Милосердия»</dc:title>
  <dc:creator>admin</dc:creator>
  <cp:lastModifiedBy>HP</cp:lastModifiedBy>
  <cp:revision>19</cp:revision>
  <dcterms:created xsi:type="dcterms:W3CDTF">2019-05-17T08:58:16Z</dcterms:created>
  <dcterms:modified xsi:type="dcterms:W3CDTF">2019-05-21T08:02:58Z</dcterms:modified>
</cp:coreProperties>
</file>